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Relationship Id="rId4" Type="http://schemas.openxmlformats.org/officeDocument/2006/relationships/image" Target="../media/image08.pn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Relationship Id="rId4" Type="http://schemas.openxmlformats.org/officeDocument/2006/relationships/image" Target="../media/image01.jpg"/><Relationship Id="rId5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423800" y="0"/>
            <a:ext cx="8520600" cy="971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     Mario Medina-Duarte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3777" y="971399"/>
            <a:ext cx="2992474" cy="4152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About Me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Birthplace- Born in C</a:t>
            </a:r>
            <a:r>
              <a:rPr lang="en"/>
              <a:t>uliacan Sinaloa raised in Lindsay, Ca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Siblings- Oldest of five (all boys)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Age- 18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D.O.B- December 24, 1998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700" y="1928799"/>
            <a:ext cx="4071650" cy="264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293400"/>
            <a:ext cx="8520600" cy="55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School Experience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361550" y="1119675"/>
            <a:ext cx="8456100" cy="38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" sz="1800">
                <a:solidFill>
                  <a:srgbClr val="999999"/>
                </a:solidFill>
              </a:rPr>
              <a:t>Clubs- Red Zone - Football - wrestling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999999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" sz="1800">
                <a:solidFill>
                  <a:srgbClr val="999999"/>
                </a:solidFill>
              </a:rPr>
              <a:t>Success- transferring from jj’s to LHS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999999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" sz="1800">
                <a:solidFill>
                  <a:srgbClr val="999999"/>
                </a:solidFill>
              </a:rPr>
              <a:t>Challenges- Homework done online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999999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" sz="1800">
                <a:solidFill>
                  <a:srgbClr val="999999"/>
                </a:solidFill>
              </a:rPr>
              <a:t>Work better on my own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999999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" sz="1800">
                <a:solidFill>
                  <a:srgbClr val="999999"/>
                </a:solidFill>
              </a:rPr>
              <a:t>Enjoined being a Cardinal not just as a student but also as an athlete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999999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" sz="1800">
                <a:solidFill>
                  <a:srgbClr val="999999"/>
                </a:solidFill>
              </a:rPr>
              <a:t>scicon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8335" y="454875"/>
            <a:ext cx="2737489" cy="43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399" y="540424"/>
            <a:ext cx="2469435" cy="439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7425" y="291268"/>
            <a:ext cx="3259288" cy="4560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Job Shadow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Lindsay Police </a:t>
            </a:r>
            <a:r>
              <a:rPr lang="en"/>
              <a:t>Department- being a policeman fits the way i am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Join the police academe at COS.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 found the way the officer explained his line of work helping and serving others  interesting.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 memorable moment was when the officer explained the best part of his job was not just being a hero to the city but a hero to his wife and kids.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 see myself joining the police force.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774" y="32075"/>
            <a:ext cx="3809510" cy="5079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Pathway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Advance Ag </a:t>
            </a:r>
            <a:r>
              <a:rPr lang="en"/>
              <a:t>Mechanics</a:t>
            </a:r>
            <a:r>
              <a:rPr lang="en"/>
              <a:t> - was no accident.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More hands 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Not boring and always something to be doing around the shop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Welding, Cutting metal, working with </a:t>
            </a:r>
            <a:r>
              <a:rPr lang="en"/>
              <a:t>tractors.</a:t>
            </a:r>
            <a:r>
              <a:rPr lang="en"/>
              <a:t>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Taught me </a:t>
            </a:r>
            <a:r>
              <a:rPr lang="en"/>
              <a:t>responsibility</a:t>
            </a:r>
            <a:r>
              <a:rPr lang="en"/>
              <a:t> 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912" y="314356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Post High School Plans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College of the sequoias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Play football for 2 years and join the police </a:t>
            </a:r>
            <a:r>
              <a:rPr lang="en"/>
              <a:t>academy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Group Studies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</a:pPr>
            <a:r>
              <a:rPr lang="en"/>
              <a:t> Then </a:t>
            </a:r>
            <a:r>
              <a:rPr lang="en"/>
              <a:t>transfer to Fresno State 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525" y="1017722"/>
            <a:ext cx="2182950" cy="12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7150" y="2722024"/>
            <a:ext cx="4833799" cy="91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6425" y="3842113"/>
            <a:ext cx="2590057" cy="12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Leaving LHS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Redzone tends to help you more </a:t>
            </a:r>
            <a:r>
              <a:rPr lang="en"/>
              <a:t>than</a:t>
            </a:r>
            <a:r>
              <a:rPr lang="en"/>
              <a:t> teachers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Sports help you to stay on pace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Going to miss the good times as a </a:t>
            </a:r>
            <a:r>
              <a:rPr lang="en"/>
              <a:t>freshman</a:t>
            </a:r>
            <a:r>
              <a:rPr lang="en"/>
              <a:t> 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950" y="2322459"/>
            <a:ext cx="2544649" cy="266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Thank You 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912775"/>
            <a:ext cx="8520600" cy="195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400"/>
              <a:t>Questions?</a:t>
            </a:r>
            <a:r>
              <a:rPr lang="en"/>
              <a:t> 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83944"/>
            <a:ext cx="9144001" cy="265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